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ghita pal" userId="f03b117c0e08c8ca" providerId="LiveId" clId="{B861D64A-9A5B-4069-9BDE-74319D2AC284}"/>
    <pc:docChg chg="custSel addSld modSld">
      <pc:chgData name="sanghita pal" userId="f03b117c0e08c8ca" providerId="LiveId" clId="{B861D64A-9A5B-4069-9BDE-74319D2AC284}" dt="2025-03-18T08:51:01.760" v="44"/>
      <pc:docMkLst>
        <pc:docMk/>
      </pc:docMkLst>
      <pc:sldChg chg="addSp delSp modSp new mod modClrScheme chgLayout">
        <pc:chgData name="sanghita pal" userId="f03b117c0e08c8ca" providerId="LiveId" clId="{B861D64A-9A5B-4069-9BDE-74319D2AC284}" dt="2025-03-18T08:47:25.486" v="23"/>
        <pc:sldMkLst>
          <pc:docMk/>
          <pc:sldMk cId="879215725" sldId="256"/>
        </pc:sldMkLst>
        <pc:spChg chg="del">
          <ac:chgData name="sanghita pal" userId="f03b117c0e08c8ca" providerId="LiveId" clId="{B861D64A-9A5B-4069-9BDE-74319D2AC284}" dt="2025-03-18T08:45:24.214" v="1" actId="700"/>
          <ac:spMkLst>
            <pc:docMk/>
            <pc:sldMk cId="879215725" sldId="256"/>
            <ac:spMk id="2" creationId="{CF203330-2C6B-2B06-9723-CFF0BA51A1D8}"/>
          </ac:spMkLst>
        </pc:spChg>
        <pc:spChg chg="del">
          <ac:chgData name="sanghita pal" userId="f03b117c0e08c8ca" providerId="LiveId" clId="{B861D64A-9A5B-4069-9BDE-74319D2AC284}" dt="2025-03-18T08:45:24.214" v="1" actId="700"/>
          <ac:spMkLst>
            <pc:docMk/>
            <pc:sldMk cId="879215725" sldId="256"/>
            <ac:spMk id="3" creationId="{2C76A9A5-053D-1671-D0F0-8C8A5C948701}"/>
          </ac:spMkLst>
        </pc:spChg>
        <pc:picChg chg="add mod">
          <ac:chgData name="sanghita pal" userId="f03b117c0e08c8ca" providerId="LiveId" clId="{B861D64A-9A5B-4069-9BDE-74319D2AC284}" dt="2025-03-18T08:47:25.486" v="23"/>
          <ac:picMkLst>
            <pc:docMk/>
            <pc:sldMk cId="879215725" sldId="256"/>
            <ac:picMk id="5" creationId="{75D1BFA4-1719-0C9C-1F29-737D6831805F}"/>
          </ac:picMkLst>
        </pc:picChg>
      </pc:sldChg>
      <pc:sldChg chg="addSp modSp add">
        <pc:chgData name="sanghita pal" userId="f03b117c0e08c8ca" providerId="LiveId" clId="{B861D64A-9A5B-4069-9BDE-74319D2AC284}" dt="2025-03-18T08:47:36.133" v="24"/>
        <pc:sldMkLst>
          <pc:docMk/>
          <pc:sldMk cId="1230834347" sldId="257"/>
        </pc:sldMkLst>
        <pc:picChg chg="add mod">
          <ac:chgData name="sanghita pal" userId="f03b117c0e08c8ca" providerId="LiveId" clId="{B861D64A-9A5B-4069-9BDE-74319D2AC284}" dt="2025-03-18T08:47:36.133" v="24"/>
          <ac:picMkLst>
            <pc:docMk/>
            <pc:sldMk cId="1230834347" sldId="257"/>
            <ac:picMk id="3" creationId="{243039D6-5A23-3A6F-8F01-4D071268AAB9}"/>
          </ac:picMkLst>
        </pc:picChg>
      </pc:sldChg>
      <pc:sldChg chg="addSp modSp add">
        <pc:chgData name="sanghita pal" userId="f03b117c0e08c8ca" providerId="LiveId" clId="{B861D64A-9A5B-4069-9BDE-74319D2AC284}" dt="2025-03-18T08:47:49.217" v="25"/>
        <pc:sldMkLst>
          <pc:docMk/>
          <pc:sldMk cId="979351418" sldId="258"/>
        </pc:sldMkLst>
        <pc:picChg chg="add mod">
          <ac:chgData name="sanghita pal" userId="f03b117c0e08c8ca" providerId="LiveId" clId="{B861D64A-9A5B-4069-9BDE-74319D2AC284}" dt="2025-03-18T08:47:49.217" v="25"/>
          <ac:picMkLst>
            <pc:docMk/>
            <pc:sldMk cId="979351418" sldId="258"/>
            <ac:picMk id="3" creationId="{D1269888-3621-2CC8-55F8-10CFB65E4A03}"/>
          </ac:picMkLst>
        </pc:picChg>
      </pc:sldChg>
      <pc:sldChg chg="addSp modSp add">
        <pc:chgData name="sanghita pal" userId="f03b117c0e08c8ca" providerId="LiveId" clId="{B861D64A-9A5B-4069-9BDE-74319D2AC284}" dt="2025-03-18T08:48:00.150" v="26"/>
        <pc:sldMkLst>
          <pc:docMk/>
          <pc:sldMk cId="1109884032" sldId="259"/>
        </pc:sldMkLst>
        <pc:picChg chg="add mod">
          <ac:chgData name="sanghita pal" userId="f03b117c0e08c8ca" providerId="LiveId" clId="{B861D64A-9A5B-4069-9BDE-74319D2AC284}" dt="2025-03-18T08:48:00.150" v="26"/>
          <ac:picMkLst>
            <pc:docMk/>
            <pc:sldMk cId="1109884032" sldId="259"/>
            <ac:picMk id="3" creationId="{31F6CBD6-4860-8883-C318-72C2FCFE241F}"/>
          </ac:picMkLst>
        </pc:picChg>
      </pc:sldChg>
      <pc:sldChg chg="addSp modSp add">
        <pc:chgData name="sanghita pal" userId="f03b117c0e08c8ca" providerId="LiveId" clId="{B861D64A-9A5B-4069-9BDE-74319D2AC284}" dt="2025-03-18T08:48:08.941" v="27"/>
        <pc:sldMkLst>
          <pc:docMk/>
          <pc:sldMk cId="3529510685" sldId="260"/>
        </pc:sldMkLst>
        <pc:picChg chg="add mod">
          <ac:chgData name="sanghita pal" userId="f03b117c0e08c8ca" providerId="LiveId" clId="{B861D64A-9A5B-4069-9BDE-74319D2AC284}" dt="2025-03-18T08:48:08.941" v="27"/>
          <ac:picMkLst>
            <pc:docMk/>
            <pc:sldMk cId="3529510685" sldId="260"/>
            <ac:picMk id="3" creationId="{1CC9E5C6-5C19-BD5F-6F21-C1BD0FF11EEF}"/>
          </ac:picMkLst>
        </pc:picChg>
      </pc:sldChg>
      <pc:sldChg chg="addSp modSp add">
        <pc:chgData name="sanghita pal" userId="f03b117c0e08c8ca" providerId="LiveId" clId="{B861D64A-9A5B-4069-9BDE-74319D2AC284}" dt="2025-03-18T08:48:18.789" v="28"/>
        <pc:sldMkLst>
          <pc:docMk/>
          <pc:sldMk cId="841569966" sldId="261"/>
        </pc:sldMkLst>
        <pc:picChg chg="add mod">
          <ac:chgData name="sanghita pal" userId="f03b117c0e08c8ca" providerId="LiveId" clId="{B861D64A-9A5B-4069-9BDE-74319D2AC284}" dt="2025-03-18T08:48:18.789" v="28"/>
          <ac:picMkLst>
            <pc:docMk/>
            <pc:sldMk cId="841569966" sldId="261"/>
            <ac:picMk id="3" creationId="{F02A5D40-9BBB-8149-0F9C-E2AE93F0C957}"/>
          </ac:picMkLst>
        </pc:picChg>
      </pc:sldChg>
      <pc:sldChg chg="addSp modSp add">
        <pc:chgData name="sanghita pal" userId="f03b117c0e08c8ca" providerId="LiveId" clId="{B861D64A-9A5B-4069-9BDE-74319D2AC284}" dt="2025-03-18T08:48:28.889" v="29"/>
        <pc:sldMkLst>
          <pc:docMk/>
          <pc:sldMk cId="3487921251" sldId="262"/>
        </pc:sldMkLst>
        <pc:picChg chg="add mod">
          <ac:chgData name="sanghita pal" userId="f03b117c0e08c8ca" providerId="LiveId" clId="{B861D64A-9A5B-4069-9BDE-74319D2AC284}" dt="2025-03-18T08:48:28.889" v="29"/>
          <ac:picMkLst>
            <pc:docMk/>
            <pc:sldMk cId="3487921251" sldId="262"/>
            <ac:picMk id="3" creationId="{67BAB030-1ACB-1787-5D1F-83A43B4E6A0E}"/>
          </ac:picMkLst>
        </pc:picChg>
      </pc:sldChg>
      <pc:sldChg chg="addSp modSp add">
        <pc:chgData name="sanghita pal" userId="f03b117c0e08c8ca" providerId="LiveId" clId="{B861D64A-9A5B-4069-9BDE-74319D2AC284}" dt="2025-03-18T08:48:37.562" v="30"/>
        <pc:sldMkLst>
          <pc:docMk/>
          <pc:sldMk cId="3543244574" sldId="263"/>
        </pc:sldMkLst>
        <pc:picChg chg="add mod">
          <ac:chgData name="sanghita pal" userId="f03b117c0e08c8ca" providerId="LiveId" clId="{B861D64A-9A5B-4069-9BDE-74319D2AC284}" dt="2025-03-18T08:48:37.562" v="30"/>
          <ac:picMkLst>
            <pc:docMk/>
            <pc:sldMk cId="3543244574" sldId="263"/>
            <ac:picMk id="3" creationId="{9BB80775-B227-2C61-EE50-95DFB6725DD3}"/>
          </ac:picMkLst>
        </pc:picChg>
      </pc:sldChg>
      <pc:sldChg chg="addSp modSp add">
        <pc:chgData name="sanghita pal" userId="f03b117c0e08c8ca" providerId="LiveId" clId="{B861D64A-9A5B-4069-9BDE-74319D2AC284}" dt="2025-03-18T08:48:48.558" v="31"/>
        <pc:sldMkLst>
          <pc:docMk/>
          <pc:sldMk cId="955434873" sldId="264"/>
        </pc:sldMkLst>
        <pc:picChg chg="add mod">
          <ac:chgData name="sanghita pal" userId="f03b117c0e08c8ca" providerId="LiveId" clId="{B861D64A-9A5B-4069-9BDE-74319D2AC284}" dt="2025-03-18T08:48:48.558" v="31"/>
          <ac:picMkLst>
            <pc:docMk/>
            <pc:sldMk cId="955434873" sldId="264"/>
            <ac:picMk id="3" creationId="{6459E313-7737-9198-BE45-81D3F3ECA934}"/>
          </ac:picMkLst>
        </pc:picChg>
      </pc:sldChg>
      <pc:sldChg chg="addSp modSp add">
        <pc:chgData name="sanghita pal" userId="f03b117c0e08c8ca" providerId="LiveId" clId="{B861D64A-9A5B-4069-9BDE-74319D2AC284}" dt="2025-03-18T08:49:00.318" v="32"/>
        <pc:sldMkLst>
          <pc:docMk/>
          <pc:sldMk cId="679387993" sldId="265"/>
        </pc:sldMkLst>
        <pc:picChg chg="add mod">
          <ac:chgData name="sanghita pal" userId="f03b117c0e08c8ca" providerId="LiveId" clId="{B861D64A-9A5B-4069-9BDE-74319D2AC284}" dt="2025-03-18T08:49:00.318" v="32"/>
          <ac:picMkLst>
            <pc:docMk/>
            <pc:sldMk cId="679387993" sldId="265"/>
            <ac:picMk id="3" creationId="{B8DD0EB1-B5AA-2930-D41A-779948550E17}"/>
          </ac:picMkLst>
        </pc:picChg>
      </pc:sldChg>
      <pc:sldChg chg="addSp modSp add">
        <pc:chgData name="sanghita pal" userId="f03b117c0e08c8ca" providerId="LiveId" clId="{B861D64A-9A5B-4069-9BDE-74319D2AC284}" dt="2025-03-18T08:49:11.848" v="33"/>
        <pc:sldMkLst>
          <pc:docMk/>
          <pc:sldMk cId="3364053304" sldId="266"/>
        </pc:sldMkLst>
        <pc:picChg chg="add mod">
          <ac:chgData name="sanghita pal" userId="f03b117c0e08c8ca" providerId="LiveId" clId="{B861D64A-9A5B-4069-9BDE-74319D2AC284}" dt="2025-03-18T08:49:11.848" v="33"/>
          <ac:picMkLst>
            <pc:docMk/>
            <pc:sldMk cId="3364053304" sldId="266"/>
            <ac:picMk id="3" creationId="{DC551986-0013-75BD-19E9-B73963CF3F3B}"/>
          </ac:picMkLst>
        </pc:picChg>
      </pc:sldChg>
      <pc:sldChg chg="addSp modSp add">
        <pc:chgData name="sanghita pal" userId="f03b117c0e08c8ca" providerId="LiveId" clId="{B861D64A-9A5B-4069-9BDE-74319D2AC284}" dt="2025-03-18T08:49:20.456" v="34"/>
        <pc:sldMkLst>
          <pc:docMk/>
          <pc:sldMk cId="3833921874" sldId="267"/>
        </pc:sldMkLst>
        <pc:picChg chg="add mod">
          <ac:chgData name="sanghita pal" userId="f03b117c0e08c8ca" providerId="LiveId" clId="{B861D64A-9A5B-4069-9BDE-74319D2AC284}" dt="2025-03-18T08:49:20.456" v="34"/>
          <ac:picMkLst>
            <pc:docMk/>
            <pc:sldMk cId="3833921874" sldId="267"/>
            <ac:picMk id="3" creationId="{9C8D56F2-0BAA-83B2-0069-AFDEA9C8A3E9}"/>
          </ac:picMkLst>
        </pc:picChg>
      </pc:sldChg>
      <pc:sldChg chg="addSp modSp add">
        <pc:chgData name="sanghita pal" userId="f03b117c0e08c8ca" providerId="LiveId" clId="{B861D64A-9A5B-4069-9BDE-74319D2AC284}" dt="2025-03-18T08:49:30.001" v="35"/>
        <pc:sldMkLst>
          <pc:docMk/>
          <pc:sldMk cId="756694458" sldId="268"/>
        </pc:sldMkLst>
        <pc:picChg chg="add mod">
          <ac:chgData name="sanghita pal" userId="f03b117c0e08c8ca" providerId="LiveId" clId="{B861D64A-9A5B-4069-9BDE-74319D2AC284}" dt="2025-03-18T08:49:30.001" v="35"/>
          <ac:picMkLst>
            <pc:docMk/>
            <pc:sldMk cId="756694458" sldId="268"/>
            <ac:picMk id="3" creationId="{CC964000-1171-B2AA-693E-180005C4DA15}"/>
          </ac:picMkLst>
        </pc:picChg>
      </pc:sldChg>
      <pc:sldChg chg="addSp modSp add">
        <pc:chgData name="sanghita pal" userId="f03b117c0e08c8ca" providerId="LiveId" clId="{B861D64A-9A5B-4069-9BDE-74319D2AC284}" dt="2025-03-18T08:49:42.504" v="36"/>
        <pc:sldMkLst>
          <pc:docMk/>
          <pc:sldMk cId="2717707919" sldId="269"/>
        </pc:sldMkLst>
        <pc:picChg chg="add mod">
          <ac:chgData name="sanghita pal" userId="f03b117c0e08c8ca" providerId="LiveId" clId="{B861D64A-9A5B-4069-9BDE-74319D2AC284}" dt="2025-03-18T08:49:42.504" v="36"/>
          <ac:picMkLst>
            <pc:docMk/>
            <pc:sldMk cId="2717707919" sldId="269"/>
            <ac:picMk id="3" creationId="{F1BE37A9-C1BF-13BF-3A36-2B2002CE0956}"/>
          </ac:picMkLst>
        </pc:picChg>
      </pc:sldChg>
      <pc:sldChg chg="addSp modSp add">
        <pc:chgData name="sanghita pal" userId="f03b117c0e08c8ca" providerId="LiveId" clId="{B861D64A-9A5B-4069-9BDE-74319D2AC284}" dt="2025-03-18T08:49:52.101" v="37"/>
        <pc:sldMkLst>
          <pc:docMk/>
          <pc:sldMk cId="2347910372" sldId="270"/>
        </pc:sldMkLst>
        <pc:picChg chg="add mod">
          <ac:chgData name="sanghita pal" userId="f03b117c0e08c8ca" providerId="LiveId" clId="{B861D64A-9A5B-4069-9BDE-74319D2AC284}" dt="2025-03-18T08:49:52.101" v="37"/>
          <ac:picMkLst>
            <pc:docMk/>
            <pc:sldMk cId="2347910372" sldId="270"/>
            <ac:picMk id="3" creationId="{CF71710B-E2E8-5C59-061E-09C8E9D97EC3}"/>
          </ac:picMkLst>
        </pc:picChg>
      </pc:sldChg>
      <pc:sldChg chg="addSp modSp add">
        <pc:chgData name="sanghita pal" userId="f03b117c0e08c8ca" providerId="LiveId" clId="{B861D64A-9A5B-4069-9BDE-74319D2AC284}" dt="2025-03-18T08:50:00.190" v="38"/>
        <pc:sldMkLst>
          <pc:docMk/>
          <pc:sldMk cId="156867103" sldId="271"/>
        </pc:sldMkLst>
        <pc:picChg chg="add mod">
          <ac:chgData name="sanghita pal" userId="f03b117c0e08c8ca" providerId="LiveId" clId="{B861D64A-9A5B-4069-9BDE-74319D2AC284}" dt="2025-03-18T08:50:00.190" v="38"/>
          <ac:picMkLst>
            <pc:docMk/>
            <pc:sldMk cId="156867103" sldId="271"/>
            <ac:picMk id="3" creationId="{07D7C851-0384-3C22-1AAA-0E83A353D9FC}"/>
          </ac:picMkLst>
        </pc:picChg>
      </pc:sldChg>
      <pc:sldChg chg="addSp modSp add">
        <pc:chgData name="sanghita pal" userId="f03b117c0e08c8ca" providerId="LiveId" clId="{B861D64A-9A5B-4069-9BDE-74319D2AC284}" dt="2025-03-18T08:50:09.731" v="39"/>
        <pc:sldMkLst>
          <pc:docMk/>
          <pc:sldMk cId="3781779684" sldId="272"/>
        </pc:sldMkLst>
        <pc:picChg chg="add mod">
          <ac:chgData name="sanghita pal" userId="f03b117c0e08c8ca" providerId="LiveId" clId="{B861D64A-9A5B-4069-9BDE-74319D2AC284}" dt="2025-03-18T08:50:09.731" v="39"/>
          <ac:picMkLst>
            <pc:docMk/>
            <pc:sldMk cId="3781779684" sldId="272"/>
            <ac:picMk id="3" creationId="{A16DCADF-81FF-6688-F60E-9FB5EBFFD97E}"/>
          </ac:picMkLst>
        </pc:picChg>
      </pc:sldChg>
      <pc:sldChg chg="addSp modSp add">
        <pc:chgData name="sanghita pal" userId="f03b117c0e08c8ca" providerId="LiveId" clId="{B861D64A-9A5B-4069-9BDE-74319D2AC284}" dt="2025-03-18T08:50:19.783" v="40"/>
        <pc:sldMkLst>
          <pc:docMk/>
          <pc:sldMk cId="152108060" sldId="273"/>
        </pc:sldMkLst>
        <pc:picChg chg="add mod">
          <ac:chgData name="sanghita pal" userId="f03b117c0e08c8ca" providerId="LiveId" clId="{B861D64A-9A5B-4069-9BDE-74319D2AC284}" dt="2025-03-18T08:50:19.783" v="40"/>
          <ac:picMkLst>
            <pc:docMk/>
            <pc:sldMk cId="152108060" sldId="273"/>
            <ac:picMk id="3" creationId="{C5E4F184-F302-3351-8B8C-7E536A812437}"/>
          </ac:picMkLst>
        </pc:picChg>
      </pc:sldChg>
      <pc:sldChg chg="addSp modSp add">
        <pc:chgData name="sanghita pal" userId="f03b117c0e08c8ca" providerId="LiveId" clId="{B861D64A-9A5B-4069-9BDE-74319D2AC284}" dt="2025-03-18T08:50:29.716" v="41"/>
        <pc:sldMkLst>
          <pc:docMk/>
          <pc:sldMk cId="3342187879" sldId="274"/>
        </pc:sldMkLst>
        <pc:picChg chg="add mod">
          <ac:chgData name="sanghita pal" userId="f03b117c0e08c8ca" providerId="LiveId" clId="{B861D64A-9A5B-4069-9BDE-74319D2AC284}" dt="2025-03-18T08:50:29.716" v="41"/>
          <ac:picMkLst>
            <pc:docMk/>
            <pc:sldMk cId="3342187879" sldId="274"/>
            <ac:picMk id="3" creationId="{B3DDC9A3-9B97-DCC8-6FBF-E0C18BF1A766}"/>
          </ac:picMkLst>
        </pc:picChg>
      </pc:sldChg>
      <pc:sldChg chg="addSp modSp add">
        <pc:chgData name="sanghita pal" userId="f03b117c0e08c8ca" providerId="LiveId" clId="{B861D64A-9A5B-4069-9BDE-74319D2AC284}" dt="2025-03-18T08:50:39.699" v="42"/>
        <pc:sldMkLst>
          <pc:docMk/>
          <pc:sldMk cId="370512349" sldId="275"/>
        </pc:sldMkLst>
        <pc:picChg chg="add mod">
          <ac:chgData name="sanghita pal" userId="f03b117c0e08c8ca" providerId="LiveId" clId="{B861D64A-9A5B-4069-9BDE-74319D2AC284}" dt="2025-03-18T08:50:39.699" v="42"/>
          <ac:picMkLst>
            <pc:docMk/>
            <pc:sldMk cId="370512349" sldId="275"/>
            <ac:picMk id="3" creationId="{F53D9976-51FF-BF02-9A83-64E81B61D85A}"/>
          </ac:picMkLst>
        </pc:picChg>
      </pc:sldChg>
      <pc:sldChg chg="addSp modSp add">
        <pc:chgData name="sanghita pal" userId="f03b117c0e08c8ca" providerId="LiveId" clId="{B861D64A-9A5B-4069-9BDE-74319D2AC284}" dt="2025-03-18T08:50:50.696" v="43"/>
        <pc:sldMkLst>
          <pc:docMk/>
          <pc:sldMk cId="543548836" sldId="276"/>
        </pc:sldMkLst>
        <pc:picChg chg="add mod">
          <ac:chgData name="sanghita pal" userId="f03b117c0e08c8ca" providerId="LiveId" clId="{B861D64A-9A5B-4069-9BDE-74319D2AC284}" dt="2025-03-18T08:50:50.696" v="43"/>
          <ac:picMkLst>
            <pc:docMk/>
            <pc:sldMk cId="543548836" sldId="276"/>
            <ac:picMk id="3" creationId="{735A3874-DE75-0B62-C31B-668D841148CF}"/>
          </ac:picMkLst>
        </pc:picChg>
      </pc:sldChg>
      <pc:sldChg chg="addSp modSp add">
        <pc:chgData name="sanghita pal" userId="f03b117c0e08c8ca" providerId="LiveId" clId="{B861D64A-9A5B-4069-9BDE-74319D2AC284}" dt="2025-03-18T08:51:01.760" v="44"/>
        <pc:sldMkLst>
          <pc:docMk/>
          <pc:sldMk cId="1076485389" sldId="277"/>
        </pc:sldMkLst>
        <pc:picChg chg="add mod">
          <ac:chgData name="sanghita pal" userId="f03b117c0e08c8ca" providerId="LiveId" clId="{B861D64A-9A5B-4069-9BDE-74319D2AC284}" dt="2025-03-18T08:51:01.760" v="44"/>
          <ac:picMkLst>
            <pc:docMk/>
            <pc:sldMk cId="1076485389" sldId="277"/>
            <ac:picMk id="3" creationId="{E3FC6F29-AFB0-6E25-63B7-0F8A32A278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7E61-E90D-2943-754A-8D9BAEED2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D79FD-9270-7E61-58FD-00259CB7E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1815A-570B-7DED-E2CB-5FF0DCDC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D146-B75A-C7B7-0F55-A83B7DDF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33CAD-E641-5028-9CF0-7E93B007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2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0C65-6D69-BEC1-9731-4DFBA7E2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FEA8B-1BC5-46B2-029B-7BC06F85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78CB6-6065-D58A-EA62-CEA2D52A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03EF7-BB72-AAF2-8C32-F5D04CFE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DD44E-A156-3B8B-755D-281BC005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00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C2CDD-A065-B88D-BECF-FEE7E2D29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EEC52-9B2F-9F95-311A-96EF8705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8715-52C8-E43D-DE25-9EF0D40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3DA7A-1D55-2E60-3D78-44E0BAB2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0BF60-27D2-F3B5-13F6-79F3CAE5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2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6E4E-299E-F183-7967-EEF2BE5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4DC86-B8A3-DDE4-A325-90018CB9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7930-6A9B-2F43-DB30-BAA4AFCA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3088-5C65-5F91-11DF-7772202F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9028B-6E97-34A2-1C67-DDCDF4CC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97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7555-4B28-CAA0-8DD4-F31962FF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374E7-B230-016D-8662-6C85ECD2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B235-1B99-7BFB-0134-BF7617E3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FFE3-9A49-2654-7BB0-C38A10D9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B751-54D0-2E6F-CFBD-27BABDA3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25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89ED-A3BA-4ACE-BDF1-30995A92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CC6F-946C-47E0-6B92-4209DB97B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9C131-24BA-13EC-39CC-1E1A84AB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2B6B7-1940-EB95-EA77-6CA7C5ED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A9F58-C968-A136-C333-08B0BAF2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076A-895A-8F1D-90C5-C60BCFE6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45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F583-2E56-1DEA-A42E-9F15451A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F5A0B-9620-99AA-C9E9-03F67642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7B4E-E613-8C8A-3BB5-8B26A7AD3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A9287-FD5E-EC50-3030-3BCACB73A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2BB75-2329-B1C5-DF06-68AD35995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6B01F-0B75-B266-0F74-64CCCB82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43A31-7E7F-6F0F-EC6F-05F2AF53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43530-2426-7B70-264A-F693F4B5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3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B345-6FA7-768A-5B4C-CD9437BB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E661B-86CE-6489-CAA8-2B168FF1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92921-E93F-7EED-738F-0F3F4BBF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C5FFF-69EB-A557-D65A-F3895C9E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66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50598-D736-B220-B0BE-639A5C52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54955-8C27-B112-71FC-EE85380B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EF222-DA1D-DFCD-A919-A449D93D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99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BAD7-2352-BA3D-826A-5CB3969F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633B-916B-98C8-2544-559CFFE0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D9FCB-637E-F606-7CFB-96C61D6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125E0-7B26-4657-1746-9B581EC2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5FDDA-7DA1-9303-AF24-D36E73B0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A381F-ABDA-5C94-0BB4-BEE87F0A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80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4747-0AE8-A27B-E273-203DE6EC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D2923-F576-B260-66A4-07AFA100A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9EB83-E294-2B54-8CB1-03E58E69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1EA-CBBC-3997-143C-54D91535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49B3E-095D-848F-9D94-BA6C310C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0BF7B-F403-4C47-2A93-7FE6DD5D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73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82962-1138-2886-6445-AB45EB76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9F72B-1DCF-EE73-01BA-2258919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DCACF-D740-142C-C031-F8A78F05E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E3C3-83D8-46EB-92DA-50B62B2A4CC1}" type="datetimeFigureOut">
              <a:rPr lang="en-IN" smtClean="0"/>
              <a:t>18-03-2025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BE9F-22D9-4419-1D73-F9BBD2081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D464-539B-DE4B-2F46-5DCFF73F5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EFAD-9CB3-4D81-931F-41384B18E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1BFA4-1719-0C9C-1F29-737D6831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1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489D0-616F-1DB9-CF6E-B797AE28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D0EB1-B5AA-2930-D41A-77994855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EE41-E6AC-9719-8BBE-09BC8185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51986-0013-75BD-19E9-B73963CF3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5FD03-6511-CA01-FE30-246DC6375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D56F2-0BAA-83B2-0069-AFDEA9C8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9F8E3-6F79-12A5-2B9A-8BB15149E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64000-1171-B2AA-693E-180005C4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3B99D-E7A2-ED0E-A336-6C3116AEC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E37A9-C1BF-13BF-3A36-2B2002CE0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0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07377-283A-A519-86CD-FFFB667D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1710B-E2E8-5C59-061E-09C8E9D9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88E29-3802-EE74-A096-5DD8232A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7C851-0384-3C22-1AAA-0E83A353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8B8A8-60A9-2A93-01CF-8B4AAE5D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CADF-81FF-6688-F60E-9FB5EBFF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7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089F7-01B4-77A8-B143-A225193E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4F184-F302-3351-8B8C-7E536A812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DA3E3-1F9B-794E-24BA-FD450AD8F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DC9A3-9B97-DCC8-6FBF-E0C18BF1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83A4A-3615-E256-9B34-5F4C016A8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039D6-5A23-3A6F-8F01-4D071268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50100-0B88-136A-7396-C765092D9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D9976-51FF-BF02-9A83-64E81B61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EA64-BD19-877D-C247-D782EF42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A3874-DE75-0B62-C31B-668D84114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8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E499C-F4AD-1AA0-B982-2B8C93378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C6F29-AFB0-6E25-63B7-0F8A32A27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8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7BB7B-3250-80D3-BE19-E86EAB24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69888-3621-2CC8-55F8-10CFB65E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234A-26EF-39E3-F439-5E088103B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6CBD6-4860-8883-C318-72C2FCFE2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E9F3-37AF-A3C7-DCCF-3AC35C294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9E5C6-5C19-BD5F-6F21-C1BD0FF11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1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DB63-9628-B1D7-CDF1-B6E914630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A5D40-9BBB-8149-0F9C-E2AE93F0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6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EE704-130C-28B2-5081-D889669F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AB030-1ACB-1787-5D1F-83A43B4E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2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AE69-E87C-E8A5-665E-973580CF9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80775-B227-2C61-EE50-95DFB6725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235D-8C82-B810-9453-A747EA36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E313-7737-9198-BE45-81D3F3ECA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3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sanghita pal</dc:creator>
  <cp:lastModifiedBy>sanghita pal</cp:lastModifiedBy>
  <cp:revision>1</cp:revision>
  <dcterms:created xsi:type="dcterms:W3CDTF">2025-03-18T08:45:17Z</dcterms:created>
  <dcterms:modified xsi:type="dcterms:W3CDTF">2025-03-18T08:51:10Z</dcterms:modified>
</cp:coreProperties>
</file>